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1ba19cd7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31ba19cd7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1ba19cd7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1ba19cd7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31ba19cd7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31ba19cd7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1ba19cd7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31ba19cd7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31ba19cd7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31ba19cd7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1ba19cd7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31ba19cd7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1ba19cd7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31ba19cd7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31ba19cd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31ba19cd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31ba19cd7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31ba19cd7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31ba19cd7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31ba19cd7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31ba19cd7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31ba19cd7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1ba19cd7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31ba19cd7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31ba19cd7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31ba19cd7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31ba19cd7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31ba19cd7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31ba19cd7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31ba19cd7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90E3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hyperlink" Target="https://www.youtube.com/watch?v=OxYn3e_imhA&amp;ab_channel=FelixMu%C3%B1oz" TargetMode="External"/><Relationship Id="rId5" Type="http://schemas.openxmlformats.org/officeDocument/2006/relationships/image" Target="../media/image15.png"/><Relationship Id="rId6" Type="http://schemas.openxmlformats.org/officeDocument/2006/relationships/image" Target="../media/image11.png"/><Relationship Id="rId7" Type="http://schemas.openxmlformats.org/officeDocument/2006/relationships/hyperlink" Target="https://www.youtube.com/watch?v=xYl4m0xFcCU&amp;ab_channel=SophiavanColler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21343" cy="483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50" y="45436"/>
            <a:ext cx="9144000" cy="509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824"/>
            <a:ext cx="9143998" cy="508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981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6500"/>
            <a:ext cx="9144002" cy="503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1600"/>
            <a:ext cx="9181077" cy="5052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25" y="132205"/>
            <a:ext cx="9144000" cy="501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897"/>
            <a:ext cx="9143999" cy="509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50" y="45436"/>
            <a:ext cx="9144000" cy="509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48619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25" y="68299"/>
            <a:ext cx="9143999" cy="507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1250" y="2796875"/>
            <a:ext cx="3497549" cy="22519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6"/>
          <p:cNvSpPr txBox="1"/>
          <p:nvPr/>
        </p:nvSpPr>
        <p:spPr>
          <a:xfrm>
            <a:off x="536875" y="4216950"/>
            <a:ext cx="371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https://www.youtube.com/watch?v=OxYn3e_imhA&amp;ab_channel=FelixMu%C3%B1oz</a:t>
            </a:r>
            <a:endParaRPr/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875" y="2191624"/>
            <a:ext cx="4142424" cy="202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8174" y="576654"/>
            <a:ext cx="3219967" cy="199509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/>
        </p:nvSpPr>
        <p:spPr>
          <a:xfrm>
            <a:off x="536885" y="576650"/>
            <a:ext cx="4142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7"/>
              </a:rPr>
              <a:t>https://www.youtube.com/watch?v=xYl4m0xFcCU&amp;ab_channel=SophiavanColler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00"/>
            <a:ext cx="9143999" cy="5123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2925" y="0"/>
            <a:ext cx="92922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75" y="14141"/>
            <a:ext cx="9027450" cy="5115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389"/>
            <a:ext cx="9143998" cy="5101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0"/>
            <a:ext cx="956405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